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88" r:id="rId4"/>
  </p:sldMasterIdLst>
  <p:notesMasterIdLst>
    <p:notesMasterId r:id="rId9"/>
  </p:notesMasterIdLst>
  <p:sldIdLst>
    <p:sldId id="266" r:id="rId5"/>
    <p:sldId id="272" r:id="rId6"/>
    <p:sldId id="270" r:id="rId7"/>
    <p:sldId id="27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B15086-06BC-4F78-B508-4E1F94CCB86B}" type="datetimeFigureOut">
              <a:rPr lang="en-US" smtClean="0"/>
              <a:t>1/30/2024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4AFE6-52F8-436F-9DAC-607E2BE5A9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631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A85BB-8327-437A-900F-6A3DB7A5ABC9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41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FA0BC-E7BB-4D55-8710-E8474A66771E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449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8A1C5-682A-4617-9A91-5759A79A935B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744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FD0D0-99D2-4A10-AC62-6E2E6CF7A9EE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738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7DEDF-EB2B-4F7F-B2DF-97C28C8FCBC9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235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80351-56D7-412F-9F2E-17819DF3B01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4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F068B-C601-4124-944A-AED7D3FD7517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98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F7A73-7818-460B-8F62-87CD8A1DAD1A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511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8665-A302-4073-9097-DCE6BA8A5D14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736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9FA6-8D64-42DE-8A02-4A6662349BF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33453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9FA6-8D64-42DE-8A02-4A6662349BF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50276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9FA6-8D64-42DE-8A02-4A6662349BF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74060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9FA6-8D64-42DE-8A02-4A6662349BF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14287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9FA6-8D64-42DE-8A02-4A6662349BF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88371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9FA6-8D64-42DE-8A02-4A6662349BF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2592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5E6C6-E680-4C09-9A82-6D6D4A458B45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319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7BBFA-E374-465F-B18D-F6CE71921593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741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8D89FA6-8D64-42DE-8A02-4A6662349BFD}" type="datetime1">
              <a:rPr lang="en-US" smtClean="0"/>
              <a:t>1/30/2024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549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CD85834-55D9-470E-9834-623384F247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9418" b="6313"/>
          <a:stretch/>
        </p:blipFill>
        <p:spPr>
          <a:xfrm>
            <a:off x="3175" y="10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D812CC5-3F64-4837-AE94-66C400A325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735708"/>
            <a:ext cx="10440989" cy="2971801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Board Referral No. 2023.20 </a:t>
            </a:r>
            <a:b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Littering Fines for Illegal Dumping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0012D5-B732-49FA-8D2C-A5C52B3641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7745914" cy="1947333"/>
          </a:xfrm>
        </p:spPr>
        <p:txBody>
          <a:bodyPr>
            <a:normAutofit/>
          </a:bodyPr>
          <a:lstStyle/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 Encarnacion, Director of Environmental Health</a:t>
            </a: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Maria Ferdin, REHS, Solid Waste Management Services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3100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C7D58-000B-FF8C-5E22-B068705B7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346032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Background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November 28, 2023, the Monterey County Environmental Health Bureau provided an update to the Board of Supervisors in response to Board Referral No.2023-20.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Staff were subsequently directed to proceed with amending Monterey County Code to add specific litter fines.  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Board Referral No.2023-20 seeks to amend county code 10.41.040 to establish clear and significant penalties for littering and dumping by adopting fines parallel to those of San Benito County. </a:t>
            </a:r>
          </a:p>
        </p:txBody>
      </p:sp>
    </p:spTree>
    <p:extLst>
      <p:ext uri="{BB962C8B-B14F-4D97-AF65-F5344CB8AC3E}">
        <p14:creationId xmlns:p14="http://schemas.microsoft.com/office/powerpoint/2010/main" val="947824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048AD-5F12-4F20-8B94-DCE98507F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731042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4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Recommendation</a:t>
            </a:r>
          </a:p>
          <a:p>
            <a:pPr marL="0" marR="0" indent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Amend Monterey County Code Section 10.41.040 to include:</a:t>
            </a:r>
          </a:p>
          <a:p>
            <a:pPr marL="400050" marR="182880" lvl="1" indent="0">
              <a:lnSpc>
                <a:spcPct val="115000"/>
              </a:lnSpc>
              <a:spcBef>
                <a:spcPts val="0"/>
              </a:spcBef>
              <a:buNone/>
              <a:tabLst>
                <a:tab pos="914400" algn="l"/>
              </a:tabLst>
            </a:pPr>
            <a:r>
              <a:rPr lang="en-US" sz="2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Violations.  The Enforcement Official may issue an administrative citation for the violation of this Section as a civil penalty as follows:</a:t>
            </a:r>
            <a:endParaRPr lang="en-US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indent="-457200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	The first violation shall be punishable by a fine of not more than two thousand five hundred dollars ($2,500).</a:t>
            </a:r>
            <a:endParaRPr lang="en-US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indent="-457200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	The second violation during a twelve (12) month period shall be punishable by a fine of not more than five thousand dollars ($5,000).</a:t>
            </a:r>
            <a:endParaRPr lang="en-US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indent="-457200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	The third, and any subsequent, violation during a twelve (12) month period shall be punishable by a fine of not more than ten thousand dollars ($10,000).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 marL="914400" indent="0">
              <a:lnSpc>
                <a:spcPct val="115000"/>
              </a:lnSpc>
              <a:spcBef>
                <a:spcPts val="0"/>
              </a:spcBef>
              <a:buNone/>
            </a:pPr>
            <a:endParaRPr lang="en-US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the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definition of “Enforcement Official” to the definition section of 10.41.010 to clearly set forth those County officials who are empowered to enforce these regulations. </a:t>
            </a:r>
          </a:p>
          <a:p>
            <a:pPr marL="0" indent="0">
              <a:buSzPct val="70000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588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048AD-5F12-4F20-8B94-DCE98507F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73104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recommended that the Board of Supervisors: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Find the adoption of this ordinance is categorically exempt per Section 15308 of the CEQA Guidelines because the action consists of creating regulations for the protection of the environment; and</a:t>
            </a:r>
          </a:p>
          <a:p>
            <a:pPr marL="457200" marR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AutoNum type="alphaLcPeriod"/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Introduce, waive first reading, and set February 13, 2024, at 10:30 a.m. as the date and time to consider adoption of an ordinance to amend Sections 10.41.010 and 10.41.040 of the Monterey County Code to increase fines for littering in unincorporated Monterey County. </a:t>
            </a:r>
            <a:endParaRPr lang="en-US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SzPct val="70000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260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B8EF33-82AA-4779-AFAA-C56669D00D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B414F3-C833-4395-8C69-0E806C51817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55FDEB4C-941C-4EBE-9462-062D8A0ADE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377</TotalTime>
  <Words>348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Century Gothic</vt:lpstr>
      <vt:lpstr>Times New Roman</vt:lpstr>
      <vt:lpstr>Wingdings</vt:lpstr>
      <vt:lpstr>Wingdings 3</vt:lpstr>
      <vt:lpstr>Ion</vt:lpstr>
      <vt:lpstr>Board Referral No. 2023.20  Littering Fines for Illegal Dumping </vt:lpstr>
      <vt:lpstr>PowerPoint Presentation</vt:lpstr>
      <vt:lpstr>PowerPoint Presentation</vt:lpstr>
      <vt:lpstr>PowerPoint Presentation</vt:lpstr>
    </vt:vector>
  </TitlesOfParts>
  <Company>County of Monterey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Referral No. 2023.20  Littering Fines for Illegal Dumping</dc:title>
  <dc:creator>Kimball, Robin S.</dc:creator>
  <cp:lastModifiedBy>Ralph, Valerie</cp:lastModifiedBy>
  <cp:revision>24</cp:revision>
  <dcterms:created xsi:type="dcterms:W3CDTF">2023-11-28T00:04:44Z</dcterms:created>
  <dcterms:modified xsi:type="dcterms:W3CDTF">2024-01-30T18:22:00Z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